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0" r:id="rId5"/>
    <p:sldId id="272" r:id="rId6"/>
    <p:sldId id="274" r:id="rId7"/>
    <p:sldId id="268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3300"/>
    <a:srgbClr val="996633"/>
    <a:srgbClr val="9E7867"/>
    <a:srgbClr val="3A2719"/>
    <a:srgbClr val="232D39"/>
    <a:srgbClr val="121005"/>
    <a:srgbClr val="C198E0"/>
    <a:srgbClr val="7030A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4660"/>
  </p:normalViewPr>
  <p:slideViewPr>
    <p:cSldViewPr snapToGrid="0">
      <p:cViewPr>
        <p:scale>
          <a:sx n="75" d="100"/>
          <a:sy n="75" d="100"/>
        </p:scale>
        <p:origin x="4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7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6.png"/><Relationship Id="rId5" Type="http://schemas.openxmlformats.org/officeDocument/2006/relationships/image" Target="../media/image11.jpg"/><Relationship Id="rId10" Type="http://schemas.openxmlformats.org/officeDocument/2006/relationships/image" Target="../media/image15.jp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2446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600" b="1" spc="5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0421FF-94E7-67E2-EBFE-E513D71B3D52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E6BFDA-0151-D2F6-012F-7C40123F5DF8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2EA46A-CC8F-48D4-EFC6-2B0CB934F912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778F97-56AC-7BFD-EDF0-EEB8352AE83A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F5498A-4C38-931C-EDE3-03D7D230CA1B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08A7FB-6C27-D902-0A68-170917365C7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22C97A-A8DD-022B-5E2B-B0A512D0204C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F3A83B-9D84-92BF-A08E-8DC9709A2490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7CE67C-DBA1-77BE-5A1F-5E4B7060A186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B38DAE6-21BC-BA08-849D-CDE081A7843F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3C0297-4ACF-7021-B6C6-6D66BAF2D552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71569-0040-FC8E-43BB-0965E905865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0DB517-59D1-113E-F17A-7D5EF4888AA8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gradFill>
            <a:gsLst>
              <a:gs pos="0">
                <a:srgbClr val="345A50"/>
              </a:gs>
              <a:gs pos="25000">
                <a:srgbClr val="223A34"/>
              </a:gs>
              <a:gs pos="50000">
                <a:srgbClr val="111D1A"/>
              </a:gs>
              <a:gs pos="75000">
                <a:srgbClr val="223A34"/>
              </a:gs>
              <a:gs pos="100000">
                <a:srgbClr val="345A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" name="图形 205" descr="硬币 纯色填充">
            <a:extLst>
              <a:ext uri="{FF2B5EF4-FFF2-40B4-BE49-F238E27FC236}">
                <a16:creationId xmlns:a16="http://schemas.microsoft.com/office/drawing/2014/main" id="{255C9481-F28D-5B2B-C87A-22971984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604D261-F317-37DB-5239-C17F815A4E4D}"/>
              </a:ext>
            </a:extLst>
          </p:cNvPr>
          <p:cNvSpPr/>
          <p:nvPr/>
        </p:nvSpPr>
        <p:spPr>
          <a:xfrm>
            <a:off x="-1283222" y="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8DBD3-02B7-2B34-6CA9-4B84419E9436}"/>
              </a:ext>
            </a:extLst>
          </p:cNvPr>
          <p:cNvSpPr/>
          <p:nvPr/>
        </p:nvSpPr>
        <p:spPr>
          <a:xfrm>
            <a:off x="-1283222" y="111958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9232AB-3B41-7682-2E00-5BA88A6B468F}"/>
              </a:ext>
            </a:extLst>
          </p:cNvPr>
          <p:cNvSpPr/>
          <p:nvPr/>
        </p:nvSpPr>
        <p:spPr>
          <a:xfrm>
            <a:off x="-1283222" y="2239161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B1BAFD-B5EB-8E8B-56FC-C0A8F041C267}"/>
              </a:ext>
            </a:extLst>
          </p:cNvPr>
          <p:cNvSpPr/>
          <p:nvPr/>
        </p:nvSpPr>
        <p:spPr>
          <a:xfrm>
            <a:off x="-1283222" y="3358742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A5796-6B0D-1DD2-7BEF-CA401174C097}"/>
              </a:ext>
            </a:extLst>
          </p:cNvPr>
          <p:cNvSpPr/>
          <p:nvPr/>
        </p:nvSpPr>
        <p:spPr>
          <a:xfrm>
            <a:off x="-1283222" y="4478323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1131B-7258-0414-5C0B-EFFBCAE6E005}"/>
              </a:ext>
            </a:extLst>
          </p:cNvPr>
          <p:cNvSpPr txBox="1"/>
          <p:nvPr/>
        </p:nvSpPr>
        <p:spPr>
          <a:xfrm>
            <a:off x="97724" y="256229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62AE0-6388-5DC8-C561-73C0C1021D0C}"/>
              </a:ext>
            </a:extLst>
          </p:cNvPr>
          <p:cNvSpPr/>
          <p:nvPr/>
        </p:nvSpPr>
        <p:spPr>
          <a:xfrm>
            <a:off x="907526" y="30697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1244DE-4FDC-BB2D-532C-FB3D0FF6A150}"/>
              </a:ext>
            </a:extLst>
          </p:cNvPr>
          <p:cNvSpPr/>
          <p:nvPr/>
        </p:nvSpPr>
        <p:spPr>
          <a:xfrm>
            <a:off x="907525" y="-327462"/>
            <a:ext cx="2241693" cy="2370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B7EDF9-6BF0-4F5A-3601-0EB3964C14C2}"/>
              </a:ext>
            </a:extLst>
          </p:cNvPr>
          <p:cNvSpPr/>
          <p:nvPr/>
        </p:nvSpPr>
        <p:spPr>
          <a:xfrm>
            <a:off x="-1283222" y="5810249"/>
            <a:ext cx="1143000" cy="428625"/>
          </a:xfrm>
          <a:prstGeom prst="rect">
            <a:avLst/>
          </a:prstGeom>
          <a:solidFill>
            <a:srgbClr val="AB7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7EDF3F-E73A-E55F-6557-B327D2BBC1AA}"/>
              </a:ext>
            </a:extLst>
          </p:cNvPr>
          <p:cNvSpPr/>
          <p:nvPr/>
        </p:nvSpPr>
        <p:spPr>
          <a:xfrm>
            <a:off x="-1283222" y="6334124"/>
            <a:ext cx="1143000" cy="428625"/>
          </a:xfrm>
          <a:prstGeom prst="rect">
            <a:avLst/>
          </a:prstGeom>
          <a:solidFill>
            <a:srgbClr val="864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刷新</a:t>
            </a:r>
          </a:p>
        </p:txBody>
      </p:sp>
      <p:pic>
        <p:nvPicPr>
          <p:cNvPr id="11" name="图形 10" descr="硬币 纯色填充">
            <a:extLst>
              <a:ext uri="{FF2B5EF4-FFF2-40B4-BE49-F238E27FC236}">
                <a16:creationId xmlns:a16="http://schemas.microsoft.com/office/drawing/2014/main" id="{7565DD23-B923-9B2F-8262-E4C2DC59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5880364"/>
            <a:ext cx="290829" cy="290829"/>
          </a:xfrm>
          <a:prstGeom prst="rect">
            <a:avLst/>
          </a:prstGeom>
        </p:spPr>
      </p:pic>
      <p:pic>
        <p:nvPicPr>
          <p:cNvPr id="12" name="图形 11" descr="硬币 纯色填充">
            <a:extLst>
              <a:ext uri="{FF2B5EF4-FFF2-40B4-BE49-F238E27FC236}">
                <a16:creationId xmlns:a16="http://schemas.microsoft.com/office/drawing/2014/main" id="{BEDDAB9F-6C44-C8DA-3A57-8BC841E2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6403021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296F63-0B9D-FF0E-8C55-37FA0485F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2" y="-93306"/>
            <a:ext cx="9358605" cy="6578082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5CDE3A-369A-919F-368B-FE409963547E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F1B9D22-B4C5-9F08-4A72-4E2A75D4C01F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138F04-8C43-B970-C281-8D614C829FC1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05E22C0-E7EC-BA6E-5713-B67A8773C97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C890E2-AB9F-C237-10E4-26A116959CC0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ABD5504-3F8C-3516-6826-89B430D41F9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C7B000-16B9-99C5-D30C-C3D382D56F4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3AF2A8-C2EB-49C5-D72B-99D6932BD4AA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C59B06C-BB4C-86FA-70CC-23423FADEB39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36E6BA4-AC41-1C0B-F8A7-45BD32224E03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693B8A4-3119-A3F7-B05E-427AC4AC3175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16933CE-951A-ADF7-FC90-B89B9284CA3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9A969ED-4873-6A85-7BCC-52AA51E8E5A4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0" name="图形 29" descr="硬币 纯色填充">
            <a:extLst>
              <a:ext uri="{FF2B5EF4-FFF2-40B4-BE49-F238E27FC236}">
                <a16:creationId xmlns:a16="http://schemas.microsoft.com/office/drawing/2014/main" id="{ABE82283-1A02-F0FF-716F-61F034008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2" y="-93306"/>
            <a:ext cx="9358605" cy="6578082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2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D3A8F2-1400-5FD3-C784-E19BF89F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26" y="633846"/>
            <a:ext cx="3480512" cy="49668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3197AB-12F8-6931-8635-4217D365C234}"/>
              </a:ext>
            </a:extLst>
          </p:cNvPr>
          <p:cNvSpPr/>
          <p:nvPr/>
        </p:nvSpPr>
        <p:spPr>
          <a:xfrm>
            <a:off x="5508691" y="633846"/>
            <a:ext cx="3481200" cy="4968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526A16-0271-287E-E02B-52F21495BF36}"/>
              </a:ext>
            </a:extLst>
          </p:cNvPr>
          <p:cNvSpPr/>
          <p:nvPr/>
        </p:nvSpPr>
        <p:spPr>
          <a:xfrm>
            <a:off x="5806519" y="1040832"/>
            <a:ext cx="909888" cy="909888"/>
          </a:xfrm>
          <a:prstGeom prst="rect">
            <a:avLst/>
          </a:prstGeom>
          <a:solidFill>
            <a:srgbClr val="9E7867"/>
          </a:solidFill>
          <a:ln w="76200">
            <a:solidFill>
              <a:srgbClr val="3A27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693FFF-93C8-F3E3-4FE3-54FDEC5AEE1B}"/>
              </a:ext>
            </a:extLst>
          </p:cNvPr>
          <p:cNvSpPr/>
          <p:nvPr/>
        </p:nvSpPr>
        <p:spPr>
          <a:xfrm>
            <a:off x="7014235" y="1040832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姓名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CF0C3-58EA-668D-605E-2F0E083D80B8}"/>
              </a:ext>
            </a:extLst>
          </p:cNvPr>
          <p:cNvSpPr/>
          <p:nvPr/>
        </p:nvSpPr>
        <p:spPr>
          <a:xfrm>
            <a:off x="7014235" y="1387542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blipFill>
                <a:blip r:embed="rId4">
                  <a:alphaModFix amt="80000"/>
                </a:blip>
                <a:tile tx="0" ty="0" sx="100000" sy="100000" flip="none" algn="tl"/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E87130-25F2-0637-729A-A42CC0D765A4}"/>
              </a:ext>
            </a:extLst>
          </p:cNvPr>
          <p:cNvSpPr/>
          <p:nvPr/>
        </p:nvSpPr>
        <p:spPr>
          <a:xfrm>
            <a:off x="5806519" y="2701170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blipFill>
                <a:blip r:embed="rId4">
                  <a:alphaModFix amt="80000"/>
                </a:blip>
                <a:tile tx="0" ty="0" sx="100000" sy="100000" flip="none" algn="tl"/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95990-A8EF-0BF2-ED3C-407E94AA9E85}"/>
              </a:ext>
            </a:extLst>
          </p:cNvPr>
          <p:cNvSpPr/>
          <p:nvPr/>
        </p:nvSpPr>
        <p:spPr>
          <a:xfrm>
            <a:off x="7383752" y="2701170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MP</a:t>
            </a:r>
            <a:endParaRPr lang="zh-CN" altLang="en-US" sz="1600" b="1" dirty="0">
              <a:blipFill>
                <a:blip r:embed="rId4">
                  <a:alphaModFix amt="80000"/>
                </a:blip>
                <a:tile tx="0" ty="0" sx="100000" sy="100000" flip="none" algn="tl"/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AE4899-E186-5839-3314-F8963E10B50F}"/>
              </a:ext>
            </a:extLst>
          </p:cNvPr>
          <p:cNvSpPr/>
          <p:nvPr/>
        </p:nvSpPr>
        <p:spPr>
          <a:xfrm>
            <a:off x="5854511" y="321868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AE8CB9-CBEA-A14A-1D45-FA2D3CEA9489}"/>
              </a:ext>
            </a:extLst>
          </p:cNvPr>
          <p:cNvSpPr/>
          <p:nvPr/>
        </p:nvSpPr>
        <p:spPr>
          <a:xfrm>
            <a:off x="7479738" y="321868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076C97-A170-E647-0822-16A20E2DD3CA}"/>
              </a:ext>
            </a:extLst>
          </p:cNvPr>
          <p:cNvSpPr/>
          <p:nvPr/>
        </p:nvSpPr>
        <p:spPr>
          <a:xfrm>
            <a:off x="5854511" y="394411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技能伤害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F1A13B-7787-44A6-92A8-B9C3E99E1F20}"/>
              </a:ext>
            </a:extLst>
          </p:cNvPr>
          <p:cNvSpPr/>
          <p:nvPr/>
        </p:nvSpPr>
        <p:spPr>
          <a:xfrm>
            <a:off x="5854511" y="467563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7972C0-C6BC-E12F-0B37-79B5353922D3}"/>
              </a:ext>
            </a:extLst>
          </p:cNvPr>
          <p:cNvSpPr/>
          <p:nvPr/>
        </p:nvSpPr>
        <p:spPr>
          <a:xfrm>
            <a:off x="7479737" y="394411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3D0F83-65A9-A1E9-B780-4C9F44713705}"/>
              </a:ext>
            </a:extLst>
          </p:cNvPr>
          <p:cNvSpPr/>
          <p:nvPr/>
        </p:nvSpPr>
        <p:spPr>
          <a:xfrm>
            <a:off x="7479737" y="472063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pic>
        <p:nvPicPr>
          <p:cNvPr id="22" name="图形 21" descr="硬币 纯色填充">
            <a:extLst>
              <a:ext uri="{FF2B5EF4-FFF2-40B4-BE49-F238E27FC236}">
                <a16:creationId xmlns:a16="http://schemas.microsoft.com/office/drawing/2014/main" id="{9268C3E8-31A7-6575-09AA-BE72DC363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9291" y="1734252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2428</TotalTime>
  <Words>57</Words>
  <Application>Microsoft Office PowerPoint</Application>
  <PresentationFormat>宽屏</PresentationFormat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钉钉进步体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淑仪 刘</cp:lastModifiedBy>
  <cp:revision>29</cp:revision>
  <dcterms:created xsi:type="dcterms:W3CDTF">2023-12-03T17:43:36Z</dcterms:created>
  <dcterms:modified xsi:type="dcterms:W3CDTF">2023-12-22T03:55:57Z</dcterms:modified>
</cp:coreProperties>
</file>